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</p:sldIdLst>
  <p:sldSz cx="12192000" cy="16256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C2F"/>
    <a:srgbClr val="FD664D"/>
    <a:srgbClr val="F20000"/>
    <a:srgbClr val="FD7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9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8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6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1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09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84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54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60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4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91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93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01DB-849E-49F9-95AD-E8FC16031327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6C4E-23AA-4661-8F52-9BFCFF90F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2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6265" y="354273"/>
            <a:ext cx="11808608" cy="2005972"/>
          </a:xfrm>
          <a:solidFill>
            <a:srgbClr val="FD664D"/>
          </a:solidFill>
        </p:spPr>
        <p:txBody>
          <a:bodyPr>
            <a:noAutofit/>
          </a:bodyPr>
          <a:lstStyle/>
          <a:p>
            <a:r>
              <a:rPr lang="ja-JP" alt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</a:rPr>
              <a:t>だれでもできる自己検診！！</a:t>
            </a:r>
            <a:r>
              <a:rPr lang="en-US" altLang="ja-JP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</a:rPr>
              <a:t/>
            </a:r>
            <a:br>
              <a:rPr lang="en-US" altLang="ja-JP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</a:rPr>
            </a:br>
            <a:r>
              <a:rPr lang="ja-JP" alt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</a:rPr>
              <a:t>～乳がんの予防・早期発見のために～</a:t>
            </a:r>
            <a:endParaRPr kumimoji="1" lang="ja-JP" altLang="en-US" sz="4400" b="1" dirty="0">
              <a:solidFill>
                <a:schemeClr val="accent4">
                  <a:lumMod val="60000"/>
                  <a:lumOff val="40000"/>
                </a:schemeClr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255" y="2870211"/>
            <a:ext cx="11719560" cy="36542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kumimoji="1" lang="ja-JP" altLang="en-US" sz="4800" b="1" dirty="0" smtClean="0"/>
              <a:t>日時：</a:t>
            </a:r>
            <a:r>
              <a:rPr kumimoji="1" lang="en-US" altLang="ja-JP" sz="6500" b="1" dirty="0" smtClean="0">
                <a:solidFill>
                  <a:srgbClr val="F20000"/>
                </a:solidFill>
              </a:rPr>
              <a:t>6</a:t>
            </a:r>
            <a:r>
              <a:rPr lang="en-US" altLang="ja-JP" sz="6500" b="1" dirty="0" smtClean="0">
                <a:solidFill>
                  <a:srgbClr val="F20000"/>
                </a:solidFill>
              </a:rPr>
              <a:t>/10</a:t>
            </a:r>
            <a:r>
              <a:rPr lang="ja-JP" altLang="en-US" sz="6500" b="1" dirty="0" smtClean="0">
                <a:solidFill>
                  <a:srgbClr val="F20000"/>
                </a:solidFill>
              </a:rPr>
              <a:t>（土）～</a:t>
            </a:r>
            <a:r>
              <a:rPr lang="en-US" altLang="ja-JP" sz="6500" b="1" dirty="0" smtClean="0">
                <a:solidFill>
                  <a:srgbClr val="F20000"/>
                </a:solidFill>
              </a:rPr>
              <a:t>6/11</a:t>
            </a:r>
            <a:r>
              <a:rPr lang="ja-JP" altLang="en-US" sz="6500" b="1" dirty="0" smtClean="0">
                <a:solidFill>
                  <a:srgbClr val="F20000"/>
                </a:solidFill>
              </a:rPr>
              <a:t>（</a:t>
            </a:r>
            <a:r>
              <a:rPr lang="ja-JP" altLang="en-US" sz="6500" b="1" dirty="0">
                <a:solidFill>
                  <a:srgbClr val="F20000"/>
                </a:solidFill>
              </a:rPr>
              <a:t>日</a:t>
            </a:r>
            <a:r>
              <a:rPr lang="ja-JP" altLang="en-US" sz="6500" b="1" dirty="0" smtClean="0">
                <a:solidFill>
                  <a:srgbClr val="F20000"/>
                </a:solidFill>
              </a:rPr>
              <a:t>）</a:t>
            </a:r>
            <a:endParaRPr lang="en-US" altLang="ja-JP" sz="6500" b="1" dirty="0" smtClean="0">
              <a:solidFill>
                <a:srgbClr val="F20000"/>
              </a:solidFill>
            </a:endParaRPr>
          </a:p>
          <a:p>
            <a:pPr algn="l"/>
            <a:r>
              <a:rPr lang="ja-JP" altLang="en-US" sz="6500" b="1" dirty="0" smtClean="0">
                <a:solidFill>
                  <a:srgbClr val="F20000"/>
                </a:solidFill>
              </a:rPr>
              <a:t>　　旭川大学北辰祭</a:t>
            </a:r>
            <a:endParaRPr lang="en-US" altLang="ja-JP" sz="6500" b="1" dirty="0" smtClean="0">
              <a:solidFill>
                <a:srgbClr val="F20000"/>
              </a:solidFill>
            </a:endParaRPr>
          </a:p>
          <a:p>
            <a:pPr algn="l"/>
            <a:r>
              <a:rPr kumimoji="1" lang="ja-JP" altLang="en-US" sz="4800" b="1" dirty="0" smtClean="0"/>
              <a:t>　　　　</a:t>
            </a:r>
            <a:r>
              <a:rPr kumimoji="1" lang="en-US" altLang="ja-JP" sz="4800" b="1" dirty="0" smtClean="0"/>
              <a:t>11:00</a:t>
            </a:r>
            <a:r>
              <a:rPr kumimoji="1" lang="ja-JP" altLang="en-US" sz="4800" b="1" dirty="0" smtClean="0"/>
              <a:t>～</a:t>
            </a:r>
            <a:r>
              <a:rPr kumimoji="1" lang="en-US" altLang="ja-JP" sz="4800" b="1" dirty="0" smtClean="0"/>
              <a:t>11:30</a:t>
            </a:r>
          </a:p>
          <a:p>
            <a:pPr algn="l"/>
            <a:r>
              <a:rPr kumimoji="1" lang="ja-JP" altLang="en-US" sz="4800" b="1" dirty="0" smtClean="0"/>
              <a:t>　　　　</a:t>
            </a:r>
            <a:r>
              <a:rPr kumimoji="1" lang="en-US" altLang="ja-JP" sz="4800" b="1" dirty="0" smtClean="0"/>
              <a:t>14:00</a:t>
            </a:r>
            <a:r>
              <a:rPr kumimoji="1" lang="ja-JP" altLang="en-US" sz="4800" b="1" dirty="0" smtClean="0"/>
              <a:t>～</a:t>
            </a:r>
            <a:r>
              <a:rPr kumimoji="1" lang="en-US" altLang="ja-JP" sz="4800" b="1" dirty="0" smtClean="0"/>
              <a:t>14:30</a:t>
            </a:r>
            <a:r>
              <a:rPr kumimoji="1" lang="ja-JP" altLang="en-US" sz="4800" b="1" dirty="0" smtClean="0"/>
              <a:t>　一日に二回実施！！</a:t>
            </a:r>
            <a:endParaRPr kumimoji="1" lang="en-US" altLang="ja-JP" sz="4800" b="1" dirty="0" smtClean="0"/>
          </a:p>
          <a:p>
            <a:pPr algn="l"/>
            <a:r>
              <a:rPr lang="ja-JP" altLang="en-US" sz="4800" b="1" dirty="0" smtClean="0"/>
              <a:t>会場：旭川大学　北辰会館　　</a:t>
            </a:r>
            <a:endParaRPr kumimoji="1" lang="ja-JP" altLang="en-US" sz="4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255" y="13391297"/>
            <a:ext cx="12089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600" b="1" dirty="0" smtClean="0"/>
          </a:p>
          <a:p>
            <a:r>
              <a:rPr lang="ja-JP" altLang="en-US" sz="3600" b="1" dirty="0" smtClean="0"/>
              <a:t>現在「女性の</a:t>
            </a:r>
            <a:r>
              <a:rPr lang="en-US" altLang="ja-JP" sz="3600" b="1" dirty="0" smtClean="0"/>
              <a:t>11</a:t>
            </a:r>
            <a:r>
              <a:rPr lang="ja-JP" altLang="en-US" sz="3600" b="1" dirty="0" smtClean="0"/>
              <a:t>人に</a:t>
            </a:r>
            <a:r>
              <a:rPr lang="en-US" altLang="ja-JP" sz="3600" b="1" dirty="0" smtClean="0"/>
              <a:t>1</a:t>
            </a:r>
            <a:r>
              <a:rPr lang="ja-JP" altLang="en-US" sz="3600" b="1" dirty="0" smtClean="0"/>
              <a:t>人が乳がんになる」と言われるほど乳がんは身近な病気になってきています。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この機会に乳がんについて</a:t>
            </a:r>
            <a:r>
              <a:rPr lang="ja-JP" altLang="en-US" sz="3600" b="1" dirty="0"/>
              <a:t>勉強</a:t>
            </a:r>
            <a:r>
              <a:rPr lang="ja-JP" altLang="en-US" sz="3600" b="1" dirty="0" smtClean="0"/>
              <a:t>してみませんか？</a:t>
            </a:r>
            <a:endParaRPr lang="en-US" altLang="ja-JP" sz="36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666427" y="12407017"/>
            <a:ext cx="1166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rgbClr val="FF0000"/>
                </a:solidFill>
                <a:latin typeface="+mn-ea"/>
              </a:rPr>
              <a:t>保健看護学科４</a:t>
            </a:r>
            <a:r>
              <a:rPr lang="ja-JP" altLang="en-US" sz="3600" b="1" dirty="0" smtClean="0">
                <a:solidFill>
                  <a:srgbClr val="FF0000"/>
                </a:solidFill>
                <a:latin typeface="+mn-ea"/>
              </a:rPr>
              <a:t>年生の伊藤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+mn-ea"/>
              </a:rPr>
              <a:t>が</a:t>
            </a:r>
            <a:endParaRPr kumimoji="1" lang="en-US" altLang="ja-JP" sz="36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kumimoji="1" lang="ja-JP" altLang="en-US" sz="3600" b="1" dirty="0" smtClean="0">
                <a:solidFill>
                  <a:srgbClr val="FF0000"/>
                </a:solidFill>
                <a:latin typeface="+mn-ea"/>
              </a:rPr>
              <a:t>講話</a:t>
            </a:r>
            <a:r>
              <a:rPr lang="ja-JP" altLang="en-US" sz="3600" b="1" dirty="0" smtClean="0">
                <a:solidFill>
                  <a:srgbClr val="FF0000"/>
                </a:solidFill>
                <a:latin typeface="+mn-ea"/>
              </a:rPr>
              <a:t>をさせていただきます</a:t>
            </a:r>
            <a:endParaRPr kumimoji="1" lang="ja-JP" altLang="en-US" sz="36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9100" b="3983"/>
          <a:stretch/>
        </p:blipFill>
        <p:spPr>
          <a:xfrm rot="16200000">
            <a:off x="8289501" y="9258971"/>
            <a:ext cx="3170231" cy="284729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075136" y="10350680"/>
            <a:ext cx="8803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D4C2F"/>
                </a:solidFill>
              </a:rPr>
              <a:t>参加していただいた方には</a:t>
            </a:r>
            <a:endParaRPr kumimoji="1" lang="en-US" altLang="ja-JP" sz="3600" b="1" dirty="0" smtClean="0">
              <a:solidFill>
                <a:srgbClr val="FD4C2F"/>
              </a:solidFill>
            </a:endParaRPr>
          </a:p>
          <a:p>
            <a:r>
              <a:rPr lang="ja-JP" altLang="en-US" sz="3600" b="1" dirty="0" smtClean="0">
                <a:solidFill>
                  <a:srgbClr val="FD4C2F"/>
                </a:solidFill>
              </a:rPr>
              <a:t>「自己検診シート</a:t>
            </a:r>
            <a:r>
              <a:rPr lang="ja-JP" altLang="en-US" sz="3600" b="1" dirty="0" smtClean="0">
                <a:solidFill>
                  <a:srgbClr val="FD4C2F"/>
                </a:solidFill>
              </a:rPr>
              <a:t>」をさしあげます</a:t>
            </a:r>
            <a:endParaRPr kumimoji="1" lang="ja-JP" altLang="en-US" sz="3600" b="1" dirty="0">
              <a:solidFill>
                <a:srgbClr val="FD4C2F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441342" y="6332614"/>
            <a:ext cx="8617057" cy="28263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4400" b="1">
                <a:solidFill>
                  <a:prstClr val="black"/>
                </a:solidFill>
              </a:rPr>
              <a:t>乳がんについて</a:t>
            </a:r>
          </a:p>
          <a:p>
            <a:pPr lvl="0" algn="ctr"/>
            <a:r>
              <a:rPr lang="ja-JP" altLang="en-US" sz="4400" b="1">
                <a:solidFill>
                  <a:prstClr val="black"/>
                </a:solidFill>
              </a:rPr>
              <a:t>あなたはどれくらい</a:t>
            </a:r>
          </a:p>
          <a:p>
            <a:pPr lvl="0" algn="ctr"/>
            <a:r>
              <a:rPr lang="ja-JP" altLang="en-US" sz="4400" b="1">
                <a:solidFill>
                  <a:prstClr val="black"/>
                </a:solidFill>
              </a:rPr>
              <a:t>知っていますか？</a:t>
            </a:r>
            <a:endParaRPr lang="ja-JP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7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91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Office テーマ</vt:lpstr>
      <vt:lpstr>だれでもできる自己検診！！ ～乳がんの予防・早期発見のために～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伊藤ひかり</dc:creator>
  <cp:lastModifiedBy>羽原 美奈子</cp:lastModifiedBy>
  <cp:revision>69</cp:revision>
  <cp:lastPrinted>2017-05-08T09:00:57Z</cp:lastPrinted>
  <dcterms:created xsi:type="dcterms:W3CDTF">2017-04-09T12:54:49Z</dcterms:created>
  <dcterms:modified xsi:type="dcterms:W3CDTF">2017-05-08T10:22:42Z</dcterms:modified>
</cp:coreProperties>
</file>